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tags/tag75.xml" ContentType="application/vnd.openxmlformats-officedocument.presentationml.tags+xml"/>
  <Override PartName="/ppt/notesSlides/notesSlide13.xml" ContentType="application/vnd.openxmlformats-officedocument.presentationml.notesSlide+xml"/>
  <Override PartName="/ppt/tags/tag76.xml" ContentType="application/vnd.openxmlformats-officedocument.presentationml.tags+xml"/>
  <Override PartName="/ppt/notesSlides/notesSlide14.xml" ContentType="application/vnd.openxmlformats-officedocument.presentationml.notesSlide+xml"/>
  <Override PartName="/ppt/tags/tag77.xml" ContentType="application/vnd.openxmlformats-officedocument.presentationml.tags+xml"/>
  <Override PartName="/ppt/notesSlides/notesSlide15.xml" ContentType="application/vnd.openxmlformats-officedocument.presentationml.notesSlide+xml"/>
  <Override PartName="/ppt/tags/tag78.xml" ContentType="application/vnd.openxmlformats-officedocument.presentationml.tags+xml"/>
  <Override PartName="/ppt/notesSlides/notesSlide16.xml" ContentType="application/vnd.openxmlformats-officedocument.presentationml.notesSlide+xml"/>
  <Override PartName="/ppt/tags/tag79.xml" ContentType="application/vnd.openxmlformats-officedocument.presentationml.tags+xml"/>
  <Override PartName="/ppt/notesSlides/notesSlide17.xml" ContentType="application/vnd.openxmlformats-officedocument.presentationml.notesSlide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ppt/tags/tag81.xml" ContentType="application/vnd.openxmlformats-officedocument.presentationml.tags+xml"/>
  <Override PartName="/ppt/notesSlides/notesSlide19.xml" ContentType="application/vnd.openxmlformats-officedocument.presentationml.notesSlide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ppt/tags/tag83.xml" ContentType="application/vnd.openxmlformats-officedocument.presentationml.tags+xml"/>
  <Override PartName="/ppt/notesSlides/notesSlide21.xml" ContentType="application/vnd.openxmlformats-officedocument.presentationml.notesSlide+xml"/>
  <Override PartName="/ppt/tags/tag84.xml" ContentType="application/vnd.openxmlformats-officedocument.presentationml.tags+xml"/>
  <Override PartName="/ppt/notesSlides/notesSlide22.xml" ContentType="application/vnd.openxmlformats-officedocument.presentationml.notesSlide+xml"/>
  <Override PartName="/ppt/tags/tag85.xml" ContentType="application/vnd.openxmlformats-officedocument.presentationml.tags+xml"/>
  <Override PartName="/ppt/notesSlides/notesSlide23.xml" ContentType="application/vnd.openxmlformats-officedocument.presentationml.notesSlide+xml"/>
  <Override PartName="/ppt/tags/tag86.xml" ContentType="application/vnd.openxmlformats-officedocument.presentationml.tags+xml"/>
  <Override PartName="/ppt/notesSlides/notesSlide24.xml" ContentType="application/vnd.openxmlformats-officedocument.presentationml.notesSlide+xml"/>
  <Override PartName="/ppt/tags/tag87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86" r:id="rId9"/>
    <p:sldId id="261" r:id="rId10"/>
    <p:sldId id="275" r:id="rId11"/>
    <p:sldId id="274" r:id="rId12"/>
    <p:sldId id="276" r:id="rId13"/>
    <p:sldId id="277" r:id="rId14"/>
    <p:sldId id="287" r:id="rId15"/>
    <p:sldId id="268" r:id="rId16"/>
    <p:sldId id="279" r:id="rId17"/>
    <p:sldId id="278" r:id="rId18"/>
    <p:sldId id="282" r:id="rId19"/>
    <p:sldId id="280" r:id="rId20"/>
    <p:sldId id="288" r:id="rId21"/>
    <p:sldId id="281" r:id="rId22"/>
    <p:sldId id="269" r:id="rId23"/>
    <p:sldId id="283" r:id="rId24"/>
    <p:sldId id="284" r:id="rId25"/>
    <p:sldId id="290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065"/>
    <a:srgbClr val="C66D36"/>
    <a:srgbClr val="FFFFFF"/>
    <a:srgbClr val="A15A39"/>
    <a:srgbClr val="CE7746"/>
    <a:srgbClr val="BA8057"/>
    <a:srgbClr val="A75E35"/>
    <a:srgbClr val="9D4728"/>
    <a:srgbClr val="D0AB79"/>
    <a:srgbClr val="397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0" y="90"/>
      </p:cViewPr>
      <p:guideLst>
        <p:guide orient="horz" pos="2160"/>
        <p:guide pos="37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2019/7/16 Tuesday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41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209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8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6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932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758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25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740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542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39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96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695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610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852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97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559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01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21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29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181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91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8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2019/7/16 Tuesday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6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071670鲸鱼插画太阳"/>
          <p:cNvPicPr>
            <a:picLocks noChangeAspect="1"/>
          </p:cNvPicPr>
          <p:nvPr/>
        </p:nvPicPr>
        <p:blipFill>
          <a:blip r:embed="rId6"/>
          <a:srcRect l="16800" r="19921" b="26687"/>
          <a:stretch>
            <a:fillRect/>
          </a:stretch>
        </p:blipFill>
        <p:spPr>
          <a:xfrm>
            <a:off x="2028122" y="-47627"/>
            <a:ext cx="7814310" cy="5029200"/>
          </a:xfrm>
          <a:prstGeom prst="rect">
            <a:avLst/>
          </a:prstGeom>
        </p:spPr>
      </p:pic>
      <p:pic>
        <p:nvPicPr>
          <p:cNvPr id="8" name="图片 7" descr="1071670鲸鱼人"/>
          <p:cNvPicPr>
            <a:picLocks noChangeAspect="1"/>
          </p:cNvPicPr>
          <p:nvPr/>
        </p:nvPicPr>
        <p:blipFill>
          <a:blip r:embed="rId7"/>
          <a:srcRect l="11537" t="24302" r="13160" b="27524"/>
          <a:stretch>
            <a:fillRect/>
          </a:stretch>
        </p:blipFill>
        <p:spPr>
          <a:xfrm>
            <a:off x="2349568" y="1470267"/>
            <a:ext cx="7733278" cy="274827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1135C5A-0BCA-4DE4-A92A-E358B75A705B}"/>
              </a:ext>
            </a:extLst>
          </p:cNvPr>
          <p:cNvGrpSpPr/>
          <p:nvPr/>
        </p:nvGrpSpPr>
        <p:grpSpPr>
          <a:xfrm>
            <a:off x="3034634" y="3376626"/>
            <a:ext cx="6378737" cy="1683830"/>
            <a:chOff x="3055486" y="4004643"/>
            <a:chExt cx="6378737" cy="2180590"/>
          </a:xfrm>
        </p:grpSpPr>
        <p:sp>
          <p:nvSpPr>
            <p:cNvPr id="13" name="矩形 12"/>
            <p:cNvSpPr/>
            <p:nvPr/>
          </p:nvSpPr>
          <p:spPr>
            <a:xfrm>
              <a:off x="3207893" y="4134899"/>
              <a:ext cx="6077475" cy="194818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055486" y="4004643"/>
              <a:ext cx="6378737" cy="218059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000"/>
                    </a:srgb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36748" y="3616550"/>
            <a:ext cx="51780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500" dirty="0">
                <a:gradFill>
                  <a:gsLst>
                    <a:gs pos="0">
                      <a:srgbClr val="D0AB79"/>
                    </a:gs>
                    <a:gs pos="23000">
                      <a:srgbClr val="BA8057"/>
                    </a:gs>
                    <a:gs pos="41000">
                      <a:srgbClr val="CE7746"/>
                    </a:gs>
                    <a:gs pos="100000">
                      <a:srgbClr val="9D4728"/>
                    </a:gs>
                  </a:gsLst>
                  <a:lin ang="5400000" scaled="0"/>
                </a:gradFill>
                <a:latin typeface="汉仪柏青体简" panose="02010604000101010101" pitchFamily="2" charset="-122"/>
                <a:ea typeface="汉仪柏青体简" panose="02010604000101010101" pitchFamily="2" charset="-122"/>
              </a:rPr>
              <a:t>绘画作品集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98072" y="5240573"/>
            <a:ext cx="1041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ART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68315" y="5294570"/>
            <a:ext cx="4203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Life isn't about waiting for the storm to pass. it's about learning to dance in the rain.</a:t>
            </a:r>
          </a:p>
        </p:txBody>
      </p:sp>
      <p:pic>
        <p:nvPicPr>
          <p:cNvPr id="2" name="18034744">
            <a:hlinkClick r:id="" action="ppaction://media"/>
            <a:extLst>
              <a:ext uri="{FF2B5EF4-FFF2-40B4-BE49-F238E27FC236}">
                <a16:creationId xmlns:a16="http://schemas.microsoft.com/office/drawing/2014/main" id="{9DDE73EB-F0D1-445E-ACDB-22EB1C0104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041400" y="660400"/>
            <a:ext cx="609600" cy="6096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84CE5CC-7237-42AD-BB04-9DD38BACD9D6}"/>
              </a:ext>
            </a:extLst>
          </p:cNvPr>
          <p:cNvCxnSpPr/>
          <p:nvPr/>
        </p:nvCxnSpPr>
        <p:spPr>
          <a:xfrm>
            <a:off x="4710180" y="5350768"/>
            <a:ext cx="0" cy="4095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96E14DB6-15BB-4823-84A5-0D892A0EFA80}"/>
              </a:ext>
            </a:extLst>
          </p:cNvPr>
          <p:cNvSpPr/>
          <p:nvPr/>
        </p:nvSpPr>
        <p:spPr>
          <a:xfrm>
            <a:off x="947706" y="1621766"/>
            <a:ext cx="7247388" cy="4451437"/>
          </a:xfrm>
          <a:prstGeom prst="rtTriangl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825EF38-0ADC-48B0-AA63-F895E32451B4}"/>
              </a:ext>
            </a:extLst>
          </p:cNvPr>
          <p:cNvSpPr/>
          <p:nvPr/>
        </p:nvSpPr>
        <p:spPr>
          <a:xfrm flipH="1">
            <a:off x="8781691" y="2823267"/>
            <a:ext cx="2447368" cy="3249936"/>
          </a:xfrm>
          <a:prstGeom prst="rtTriangl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092B37-C88E-4D17-83C4-20A75C724764}"/>
              </a:ext>
            </a:extLst>
          </p:cNvPr>
          <p:cNvSpPr txBox="1"/>
          <p:nvPr/>
        </p:nvSpPr>
        <p:spPr>
          <a:xfrm>
            <a:off x="5365630" y="2493941"/>
            <a:ext cx="5003321" cy="15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请输入画作介绍或详细信息，以及画家简介，作品灵感等。</a:t>
            </a: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请输入画作介绍或详细信息，以及画家简介，作品灵感等。请输入画作介绍或详细信息，以及画家简介，作品灵感等。</a:t>
            </a:r>
            <a:endParaRPr lang="zh-CN" altLang="en-US" sz="1600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F5935D-AB69-409F-AD6D-D85F830D5CDD}"/>
              </a:ext>
            </a:extLst>
          </p:cNvPr>
          <p:cNvSpPr txBox="1"/>
          <p:nvPr/>
        </p:nvSpPr>
        <p:spPr>
          <a:xfrm>
            <a:off x="5365630" y="161433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CA891C-E1A2-415A-9891-DAA42A886BE1}"/>
              </a:ext>
            </a:extLst>
          </p:cNvPr>
          <p:cNvCxnSpPr/>
          <p:nvPr/>
        </p:nvCxnSpPr>
        <p:spPr>
          <a:xfrm>
            <a:off x="5494314" y="2241476"/>
            <a:ext cx="1974850" cy="0"/>
          </a:xfrm>
          <a:prstGeom prst="line">
            <a:avLst/>
          </a:prstGeom>
          <a:ln>
            <a:solidFill>
              <a:srgbClr val="397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68275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6F2D9F-5B7B-4BDA-85F1-585B93A6AA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03" y="1980541"/>
            <a:ext cx="5310548" cy="3540365"/>
          </a:xfrm>
          <a:prstGeom prst="rect">
            <a:avLst/>
          </a:prstGeom>
          <a:ln w="76200">
            <a:solidFill>
              <a:srgbClr val="C66D36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EBEC8C-D9F9-499A-B799-A08A7BE3615D}"/>
              </a:ext>
            </a:extLst>
          </p:cNvPr>
          <p:cNvSpPr txBox="1"/>
          <p:nvPr/>
        </p:nvSpPr>
        <p:spPr>
          <a:xfrm>
            <a:off x="7349705" y="3301380"/>
            <a:ext cx="3435292" cy="19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请输入画作介绍或详细信息，以及画家简介，作品灵感等。</a:t>
            </a: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请输入画作介绍或详细信息，以及画家简介，作品灵感等。请输入画作介绍或详细信息，以及画家简介，作品灵感等。</a:t>
            </a:r>
            <a:endParaRPr lang="zh-CN" altLang="en-US" sz="1600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B14542-B1F1-4346-AE27-7A035CA1550C}"/>
              </a:ext>
            </a:extLst>
          </p:cNvPr>
          <p:cNvSpPr txBox="1"/>
          <p:nvPr/>
        </p:nvSpPr>
        <p:spPr>
          <a:xfrm>
            <a:off x="7349705" y="237191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3760C6C-A3A9-4644-9CA9-FDECE7E1CD26}"/>
              </a:ext>
            </a:extLst>
          </p:cNvPr>
          <p:cNvCxnSpPr/>
          <p:nvPr/>
        </p:nvCxnSpPr>
        <p:spPr>
          <a:xfrm>
            <a:off x="7518294" y="3066836"/>
            <a:ext cx="1974850" cy="0"/>
          </a:xfrm>
          <a:prstGeom prst="line">
            <a:avLst/>
          </a:prstGeom>
          <a:ln>
            <a:solidFill>
              <a:srgbClr val="397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76957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0AECE6-1B69-4DC3-B339-4410ECC0D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29" y="2086991"/>
            <a:ext cx="5613772" cy="30385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0BCF14-2697-4D3A-8EFB-819A24986589}"/>
              </a:ext>
            </a:extLst>
          </p:cNvPr>
          <p:cNvSpPr txBox="1"/>
          <p:nvPr/>
        </p:nvSpPr>
        <p:spPr>
          <a:xfrm>
            <a:off x="4802918" y="540484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24BA82-2B20-4CF6-BBAF-BAD468D6E903}"/>
              </a:ext>
            </a:extLst>
          </p:cNvPr>
          <p:cNvSpPr txBox="1"/>
          <p:nvPr/>
        </p:nvSpPr>
        <p:spPr>
          <a:xfrm>
            <a:off x="1468219" y="2652530"/>
            <a:ext cx="2840508" cy="226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请输入画作介绍或详细信息，以及画家简介，作品灵感等。</a:t>
            </a: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请输入画作介绍或详细信息，以及画家简介，作品灵感等。请输入画作介绍或详细信息，以及画家简介，作品灵感等。</a:t>
            </a:r>
            <a:endParaRPr lang="zh-CN" altLang="en-US" sz="1600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726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3" name="流程图: 资料带 2">
            <a:extLst>
              <a:ext uri="{FF2B5EF4-FFF2-40B4-BE49-F238E27FC236}">
                <a16:creationId xmlns:a16="http://schemas.microsoft.com/office/drawing/2014/main" id="{4897AD0A-2DF0-4B36-B8EA-2465F29F7320}"/>
              </a:ext>
            </a:extLst>
          </p:cNvPr>
          <p:cNvSpPr/>
          <p:nvPr/>
        </p:nvSpPr>
        <p:spPr>
          <a:xfrm>
            <a:off x="1781033" y="2082800"/>
            <a:ext cx="2641600" cy="1955800"/>
          </a:xfrm>
          <a:prstGeom prst="flowChartPunchedTap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资料带 6">
            <a:extLst>
              <a:ext uri="{FF2B5EF4-FFF2-40B4-BE49-F238E27FC236}">
                <a16:creationId xmlns:a16="http://schemas.microsoft.com/office/drawing/2014/main" id="{7B346C8A-7A6D-4B5A-9538-4E1F07B329E9}"/>
              </a:ext>
            </a:extLst>
          </p:cNvPr>
          <p:cNvSpPr/>
          <p:nvPr/>
        </p:nvSpPr>
        <p:spPr>
          <a:xfrm>
            <a:off x="4924569" y="3805608"/>
            <a:ext cx="2641600" cy="1955800"/>
          </a:xfrm>
          <a:prstGeom prst="flowChartPunchedTap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资料带 7">
            <a:extLst>
              <a:ext uri="{FF2B5EF4-FFF2-40B4-BE49-F238E27FC236}">
                <a16:creationId xmlns:a16="http://schemas.microsoft.com/office/drawing/2014/main" id="{3F361E55-D196-4B35-8B80-71508B1DF3D8}"/>
              </a:ext>
            </a:extLst>
          </p:cNvPr>
          <p:cNvSpPr/>
          <p:nvPr/>
        </p:nvSpPr>
        <p:spPr>
          <a:xfrm>
            <a:off x="8053433" y="2082800"/>
            <a:ext cx="2641600" cy="1955800"/>
          </a:xfrm>
          <a:prstGeom prst="flowChartPunchedTap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AFFD2A-3429-4259-AB99-14C2661BD906}"/>
              </a:ext>
            </a:extLst>
          </p:cNvPr>
          <p:cNvSpPr txBox="1"/>
          <p:nvPr/>
        </p:nvSpPr>
        <p:spPr>
          <a:xfrm>
            <a:off x="1579105" y="4966269"/>
            <a:ext cx="2983812" cy="79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C7F346-1CAA-4E0C-A07C-46C9C376F271}"/>
              </a:ext>
            </a:extLst>
          </p:cNvPr>
          <p:cNvSpPr txBox="1"/>
          <p:nvPr/>
        </p:nvSpPr>
        <p:spPr>
          <a:xfrm>
            <a:off x="2187433" y="450589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F3C174-1B74-47A4-8F31-69D62BAB4BE1}"/>
              </a:ext>
            </a:extLst>
          </p:cNvPr>
          <p:cNvSpPr txBox="1"/>
          <p:nvPr/>
        </p:nvSpPr>
        <p:spPr>
          <a:xfrm>
            <a:off x="4956664" y="2700915"/>
            <a:ext cx="2983812" cy="79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98E93-B31F-4540-91A9-0FD5453EAD57}"/>
              </a:ext>
            </a:extLst>
          </p:cNvPr>
          <p:cNvSpPr txBox="1"/>
          <p:nvPr/>
        </p:nvSpPr>
        <p:spPr>
          <a:xfrm>
            <a:off x="5564992" y="224054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4C269C-E11B-4EEC-B902-9489320CF916}"/>
              </a:ext>
            </a:extLst>
          </p:cNvPr>
          <p:cNvSpPr txBox="1"/>
          <p:nvPr/>
        </p:nvSpPr>
        <p:spPr>
          <a:xfrm>
            <a:off x="8070754" y="4966269"/>
            <a:ext cx="2983812" cy="79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75C8C3B-6C53-404E-B71C-EEF688C50253}"/>
              </a:ext>
            </a:extLst>
          </p:cNvPr>
          <p:cNvSpPr txBox="1"/>
          <p:nvPr/>
        </p:nvSpPr>
        <p:spPr>
          <a:xfrm>
            <a:off x="8679082" y="450589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1778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2904" y="2161222"/>
            <a:ext cx="8886190" cy="37979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071670鲸鱼人"/>
          <p:cNvPicPr>
            <a:picLocks noChangeAspect="1"/>
          </p:cNvPicPr>
          <p:nvPr/>
        </p:nvPicPr>
        <p:blipFill>
          <a:blip r:embed="rId4"/>
          <a:srcRect l="12847" t="23003" r="17715" b="27480"/>
          <a:stretch>
            <a:fillRect/>
          </a:stretch>
        </p:blipFill>
        <p:spPr>
          <a:xfrm>
            <a:off x="2603817" y="777875"/>
            <a:ext cx="6984365" cy="2766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86745" y="3544570"/>
            <a:ext cx="15103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97488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27号-布丁体" panose="00000500000000000000" charset="-122"/>
              </a:rPr>
              <a:t>03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70676" y="4097972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938637"/>
      </p:ext>
    </p:extLst>
  </p:cSld>
  <p:clrMapOvr>
    <a:masterClrMapping/>
  </p:clrMapOvr>
  <p:transition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7325A8B-2E6B-44B3-8166-8D04EB68237B}"/>
              </a:ext>
            </a:extLst>
          </p:cNvPr>
          <p:cNvSpPr/>
          <p:nvPr/>
        </p:nvSpPr>
        <p:spPr>
          <a:xfrm>
            <a:off x="3667999" y="5072449"/>
            <a:ext cx="981110" cy="947352"/>
          </a:xfrm>
          <a:prstGeom prst="rect">
            <a:avLst/>
          </a:prstGeom>
          <a:solidFill>
            <a:srgbClr val="C09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AD2A89-B5E7-49D7-A0B3-CF4C46FB69C4}"/>
              </a:ext>
            </a:extLst>
          </p:cNvPr>
          <p:cNvSpPr/>
          <p:nvPr/>
        </p:nvSpPr>
        <p:spPr>
          <a:xfrm>
            <a:off x="8001000" y="1427738"/>
            <a:ext cx="2909178" cy="4592062"/>
          </a:xfrm>
          <a:prstGeom prst="rect">
            <a:avLst/>
          </a:prstGeom>
          <a:solidFill>
            <a:srgbClr val="C09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C70A5E-AAD1-41AB-9A8C-7D1ED1173B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52" y="1781485"/>
            <a:ext cx="5826852" cy="388456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89B87C-3A66-4111-B168-C0FB66A34A95}"/>
              </a:ext>
            </a:extLst>
          </p:cNvPr>
          <p:cNvSpPr txBox="1"/>
          <p:nvPr/>
        </p:nvSpPr>
        <p:spPr>
          <a:xfrm>
            <a:off x="1201275" y="2283198"/>
            <a:ext cx="2214880" cy="300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请输入画作介绍或详细信息，以及画家简介，作品灵感等。</a:t>
            </a: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请输入画作介绍或详细信息，以及画家简介，作品灵感等。请输入画作介绍或详细信息，以及画家简介，作品灵感等。</a:t>
            </a:r>
            <a:endParaRPr lang="zh-CN" altLang="en-US" sz="1600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167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CDA732-3523-4CAC-8A4E-CD4DD5E1BF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99" y="2144762"/>
            <a:ext cx="5545857" cy="3697237"/>
          </a:xfrm>
          <a:prstGeom prst="rect">
            <a:avLst/>
          </a:prstGeom>
          <a:ln w="76200">
            <a:solidFill>
              <a:srgbClr val="C66D36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5AE429-8979-4310-B96B-456E3AF27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3"/>
          <a:stretch/>
        </p:blipFill>
        <p:spPr>
          <a:xfrm>
            <a:off x="7573866" y="2144762"/>
            <a:ext cx="2915863" cy="3697237"/>
          </a:xfrm>
          <a:prstGeom prst="rect">
            <a:avLst/>
          </a:prstGeom>
          <a:ln w="76200">
            <a:solidFill>
              <a:srgbClr val="C66D36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8523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A1E734-F7FC-4998-B70A-AAA7509F62C9}"/>
              </a:ext>
            </a:extLst>
          </p:cNvPr>
          <p:cNvSpPr/>
          <p:nvPr/>
        </p:nvSpPr>
        <p:spPr>
          <a:xfrm>
            <a:off x="1314010" y="3429000"/>
            <a:ext cx="9563978" cy="2590800"/>
          </a:xfrm>
          <a:prstGeom prst="rect">
            <a:avLst/>
          </a:prstGeom>
          <a:solidFill>
            <a:srgbClr val="C09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BDD084-3FBC-4DC8-B156-C5A1660A61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13" y="1926583"/>
            <a:ext cx="5224288" cy="34828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C9CA4D-0BBB-4591-9E2F-35FAA15CCD85}"/>
              </a:ext>
            </a:extLst>
          </p:cNvPr>
          <p:cNvSpPr txBox="1"/>
          <p:nvPr/>
        </p:nvSpPr>
        <p:spPr>
          <a:xfrm>
            <a:off x="8140207" y="275539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C5BF36-502D-4392-B4BC-0FBD6CA43346}"/>
              </a:ext>
            </a:extLst>
          </p:cNvPr>
          <p:cNvSpPr txBox="1"/>
          <p:nvPr/>
        </p:nvSpPr>
        <p:spPr>
          <a:xfrm>
            <a:off x="8220475" y="3830114"/>
            <a:ext cx="2320526" cy="116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144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42C605-FED7-4B71-BEFF-5E5BEEE88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4681793" y="2023438"/>
            <a:ext cx="2828412" cy="2828410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8F6083-7B83-4CDC-9E38-07BBA1E2EE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r="30414"/>
          <a:stretch/>
        </p:blipFill>
        <p:spPr>
          <a:xfrm>
            <a:off x="1781033" y="2489200"/>
            <a:ext cx="2362648" cy="2362648"/>
          </a:xfrm>
          <a:prstGeom prst="ellipse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CEC1D8-B5E1-43BC-8D02-C38BD112AF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1" r="2462"/>
          <a:stretch/>
        </p:blipFill>
        <p:spPr>
          <a:xfrm>
            <a:off x="8255206" y="2489200"/>
            <a:ext cx="2362648" cy="2362648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8C0A9D-45FF-406B-A5A6-A05F6CDFB38C}"/>
              </a:ext>
            </a:extLst>
          </p:cNvPr>
          <p:cNvSpPr txBox="1"/>
          <p:nvPr/>
        </p:nvSpPr>
        <p:spPr>
          <a:xfrm>
            <a:off x="2187433" y="517527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659932-87AF-4D64-B298-A74DD87EAEE6}"/>
              </a:ext>
            </a:extLst>
          </p:cNvPr>
          <p:cNvSpPr txBox="1"/>
          <p:nvPr/>
        </p:nvSpPr>
        <p:spPr>
          <a:xfrm>
            <a:off x="5394959" y="517527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56D774-2D48-4E36-A8CD-53762529BFC8}"/>
              </a:ext>
            </a:extLst>
          </p:cNvPr>
          <p:cNvSpPr txBox="1"/>
          <p:nvPr/>
        </p:nvSpPr>
        <p:spPr>
          <a:xfrm>
            <a:off x="8735490" y="517527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172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326332-5833-4B9B-A472-62DC18918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26" y="2002366"/>
            <a:ext cx="4419307" cy="29462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D65B9F-4048-4B57-BED4-6FCC39F719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109467"/>
            <a:ext cx="4314967" cy="28766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432CC1-8AA8-4AFF-A926-04586F36731E}"/>
              </a:ext>
            </a:extLst>
          </p:cNvPr>
          <p:cNvSpPr txBox="1"/>
          <p:nvPr/>
        </p:nvSpPr>
        <p:spPr>
          <a:xfrm>
            <a:off x="6477000" y="243586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AEE81C-0F0F-40BB-B0CC-9C7CB47CD18F}"/>
              </a:ext>
            </a:extLst>
          </p:cNvPr>
          <p:cNvSpPr txBox="1"/>
          <p:nvPr/>
        </p:nvSpPr>
        <p:spPr>
          <a:xfrm>
            <a:off x="4527034" y="510097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763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7305" y="845185"/>
            <a:ext cx="12246610" cy="516699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1071670鲸鱼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60000">
            <a:off x="8228965" y="-146050"/>
            <a:ext cx="3961765" cy="2200910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996950" y="2482215"/>
            <a:ext cx="2103755" cy="174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dist">
              <a:buNone/>
            </a:pPr>
            <a:r>
              <a:rPr lang="zh-CN" altLang="en-US" sz="7500" b="1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目录</a:t>
            </a:r>
          </a:p>
          <a:p>
            <a:pPr algn="dist">
              <a:buNone/>
            </a:pPr>
            <a:r>
              <a:rPr lang="en-US" altLang="zh-CN" b="1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CONTENT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46370" y="1764030"/>
            <a:ext cx="38360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01  </a:t>
            </a:r>
            <a:r>
              <a:rPr lang="zh-CN" altLang="en-US" sz="40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39690" y="2726055"/>
            <a:ext cx="399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02  </a:t>
            </a:r>
            <a:r>
              <a:rPr lang="zh-CN" altLang="en-US" sz="40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9695" y="3717290"/>
            <a:ext cx="39370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03  </a:t>
            </a:r>
            <a:r>
              <a:rPr lang="zh-CN" altLang="en-US" sz="40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13020" y="4666615"/>
            <a:ext cx="40373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04  </a:t>
            </a:r>
            <a:r>
              <a:rPr lang="zh-CN" altLang="en-US" sz="40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ldLvl="0" animBg="1"/>
      <p:bldP spid="6" grpId="0"/>
      <p:bldP spid="7" grpId="0"/>
      <p:bldP spid="8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2904" y="2161222"/>
            <a:ext cx="8886190" cy="37979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071670鲸鱼人"/>
          <p:cNvPicPr>
            <a:picLocks noChangeAspect="1"/>
          </p:cNvPicPr>
          <p:nvPr/>
        </p:nvPicPr>
        <p:blipFill>
          <a:blip r:embed="rId4"/>
          <a:srcRect l="12847" t="23003" r="17715" b="27480"/>
          <a:stretch>
            <a:fillRect/>
          </a:stretch>
        </p:blipFill>
        <p:spPr>
          <a:xfrm>
            <a:off x="2603817" y="777875"/>
            <a:ext cx="6984365" cy="2766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86745" y="3544570"/>
            <a:ext cx="15103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97488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27号-布丁体" panose="00000500000000000000" charset="-122"/>
              </a:rPr>
              <a:t>04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70676" y="4097972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9225534"/>
      </p:ext>
    </p:extLst>
  </p:cSld>
  <p:clrMapOvr>
    <a:masterClrMapping/>
  </p:clrMapOvr>
  <p:transition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6258D7-DAC8-48F0-90F1-05D3BACEF5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0376"/>
            <a:ext cx="4973636" cy="28375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D23CB8-F7BF-4BFF-9828-DB4901B57D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2" r="2982" b="35065"/>
          <a:stretch/>
        </p:blipFill>
        <p:spPr>
          <a:xfrm>
            <a:off x="1122361" y="4572000"/>
            <a:ext cx="9947275" cy="15965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3E9073C-A5AC-41C3-BAFA-646340747C72}"/>
              </a:ext>
            </a:extLst>
          </p:cNvPr>
          <p:cNvSpPr txBox="1"/>
          <p:nvPr/>
        </p:nvSpPr>
        <p:spPr>
          <a:xfrm>
            <a:off x="1486393" y="2573513"/>
            <a:ext cx="4337781" cy="15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请输入画作介绍或详细信息，以及画家简介，作品灵感等。</a:t>
            </a: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请输入画作介绍或详细信息，以及画家简介，作品灵感等。请输入画作介绍或详细信息，以及画家简介，作品灵感等。</a:t>
            </a:r>
            <a:endParaRPr lang="zh-CN" altLang="en-US" sz="1600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01DE73-F8E3-4F6C-B440-58E56747BF4F}"/>
              </a:ext>
            </a:extLst>
          </p:cNvPr>
          <p:cNvSpPr txBox="1"/>
          <p:nvPr/>
        </p:nvSpPr>
        <p:spPr>
          <a:xfrm>
            <a:off x="1486393" y="169390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3E7F534-FD1D-4878-8149-89F67A81DE2B}"/>
              </a:ext>
            </a:extLst>
          </p:cNvPr>
          <p:cNvCxnSpPr/>
          <p:nvPr/>
        </p:nvCxnSpPr>
        <p:spPr>
          <a:xfrm>
            <a:off x="1615077" y="2321048"/>
            <a:ext cx="1974850" cy="0"/>
          </a:xfrm>
          <a:prstGeom prst="line">
            <a:avLst/>
          </a:prstGeom>
          <a:ln>
            <a:solidFill>
              <a:srgbClr val="397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26992773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3" name="矩形: 对角圆角 2">
            <a:extLst>
              <a:ext uri="{FF2B5EF4-FFF2-40B4-BE49-F238E27FC236}">
                <a16:creationId xmlns:a16="http://schemas.microsoft.com/office/drawing/2014/main" id="{DB7322FE-9716-4AD7-B65A-48297429ED09}"/>
              </a:ext>
            </a:extLst>
          </p:cNvPr>
          <p:cNvSpPr/>
          <p:nvPr/>
        </p:nvSpPr>
        <p:spPr>
          <a:xfrm>
            <a:off x="1781032" y="2123568"/>
            <a:ext cx="2600831" cy="2600831"/>
          </a:xfrm>
          <a:prstGeom prst="round2Diag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对角圆角 6">
            <a:extLst>
              <a:ext uri="{FF2B5EF4-FFF2-40B4-BE49-F238E27FC236}">
                <a16:creationId xmlns:a16="http://schemas.microsoft.com/office/drawing/2014/main" id="{14208786-9A2A-4405-8A25-40585C1FD66E}"/>
              </a:ext>
            </a:extLst>
          </p:cNvPr>
          <p:cNvSpPr/>
          <p:nvPr/>
        </p:nvSpPr>
        <p:spPr>
          <a:xfrm>
            <a:off x="4795583" y="2123568"/>
            <a:ext cx="2600831" cy="2600831"/>
          </a:xfrm>
          <a:prstGeom prst="round2Diag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4CC3BA55-033B-4B89-821E-36F6A756DB09}"/>
              </a:ext>
            </a:extLst>
          </p:cNvPr>
          <p:cNvSpPr/>
          <p:nvPr/>
        </p:nvSpPr>
        <p:spPr>
          <a:xfrm>
            <a:off x="7810134" y="2123567"/>
            <a:ext cx="2600831" cy="2600831"/>
          </a:xfrm>
          <a:prstGeom prst="round2Diag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A6FE2B-4259-4193-9A76-B692FB0AC9E4}"/>
              </a:ext>
            </a:extLst>
          </p:cNvPr>
          <p:cNvSpPr txBox="1"/>
          <p:nvPr/>
        </p:nvSpPr>
        <p:spPr>
          <a:xfrm>
            <a:off x="2187433" y="517527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0FE14-DFFD-41C7-B9CF-AF21F6CD39C5}"/>
              </a:ext>
            </a:extLst>
          </p:cNvPr>
          <p:cNvSpPr txBox="1"/>
          <p:nvPr/>
        </p:nvSpPr>
        <p:spPr>
          <a:xfrm>
            <a:off x="5394959" y="517527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D13063-2CF8-403A-ACC2-B78C22702F09}"/>
              </a:ext>
            </a:extLst>
          </p:cNvPr>
          <p:cNvSpPr txBox="1"/>
          <p:nvPr/>
        </p:nvSpPr>
        <p:spPr>
          <a:xfrm>
            <a:off x="8735490" y="517527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2691601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6B366146-D2E9-425C-905D-B46FB686D445}"/>
              </a:ext>
            </a:extLst>
          </p:cNvPr>
          <p:cNvSpPr/>
          <p:nvPr/>
        </p:nvSpPr>
        <p:spPr>
          <a:xfrm>
            <a:off x="1499046" y="2082800"/>
            <a:ext cx="2869753" cy="3708400"/>
          </a:xfrm>
          <a:prstGeom prst="snip2Diag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文框 6">
            <a:extLst>
              <a:ext uri="{FF2B5EF4-FFF2-40B4-BE49-F238E27FC236}">
                <a16:creationId xmlns:a16="http://schemas.microsoft.com/office/drawing/2014/main" id="{5D401F8D-FC0E-49FC-A376-825121989243}"/>
              </a:ext>
            </a:extLst>
          </p:cNvPr>
          <p:cNvSpPr/>
          <p:nvPr/>
        </p:nvSpPr>
        <p:spPr>
          <a:xfrm>
            <a:off x="4851400" y="2082800"/>
            <a:ext cx="5841554" cy="3708400"/>
          </a:xfrm>
          <a:prstGeom prst="frame">
            <a:avLst>
              <a:gd name="adj1" fmla="val 7705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92A9AB-23E3-4179-9838-84CF3591C8A4}"/>
              </a:ext>
            </a:extLst>
          </p:cNvPr>
          <p:cNvSpPr txBox="1"/>
          <p:nvPr/>
        </p:nvSpPr>
        <p:spPr>
          <a:xfrm>
            <a:off x="5615133" y="3637569"/>
            <a:ext cx="4337781" cy="15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请输入画作介绍或详细信息，以及画家简介，作品灵感等。</a:t>
            </a: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请输入画作介绍或详细信息，以及画家简介，作品灵感等。请输入画作介绍或详细信息，以及画家简介，作品灵感等。</a:t>
            </a:r>
            <a:endParaRPr lang="zh-CN" altLang="en-US" sz="1600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6556AE-AC5B-4DF6-BDF2-3E50F80EAB4D}"/>
              </a:ext>
            </a:extLst>
          </p:cNvPr>
          <p:cNvSpPr txBox="1"/>
          <p:nvPr/>
        </p:nvSpPr>
        <p:spPr>
          <a:xfrm>
            <a:off x="5615133" y="275795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18F0F9-C441-46DF-B89B-5AD6497C8618}"/>
              </a:ext>
            </a:extLst>
          </p:cNvPr>
          <p:cNvCxnSpPr/>
          <p:nvPr/>
        </p:nvCxnSpPr>
        <p:spPr>
          <a:xfrm>
            <a:off x="5743817" y="3385104"/>
            <a:ext cx="1974850" cy="0"/>
          </a:xfrm>
          <a:prstGeom prst="line">
            <a:avLst/>
          </a:prstGeom>
          <a:ln>
            <a:solidFill>
              <a:srgbClr val="397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18045143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CCB8881-367E-49B6-865D-A8FDF1A30C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8" b="38519"/>
          <a:stretch/>
        </p:blipFill>
        <p:spPr>
          <a:xfrm>
            <a:off x="952499" y="1701800"/>
            <a:ext cx="10287000" cy="228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F71AE3-2185-43D5-AA7F-52BD901F071A}"/>
              </a:ext>
            </a:extLst>
          </p:cNvPr>
          <p:cNvSpPr/>
          <p:nvPr/>
        </p:nvSpPr>
        <p:spPr>
          <a:xfrm>
            <a:off x="2768598" y="2844800"/>
            <a:ext cx="6654802" cy="3175000"/>
          </a:xfrm>
          <a:prstGeom prst="rect">
            <a:avLst/>
          </a:prstGeom>
          <a:solidFill>
            <a:srgbClr val="C09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2290A5-521D-4D05-A2E8-CF0C42BBFDCC}"/>
              </a:ext>
            </a:extLst>
          </p:cNvPr>
          <p:cNvSpPr txBox="1"/>
          <p:nvPr/>
        </p:nvSpPr>
        <p:spPr>
          <a:xfrm>
            <a:off x="5670489" y="32830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总结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553A6C-B0F9-44AF-9544-FE74D3929415}"/>
              </a:ext>
            </a:extLst>
          </p:cNvPr>
          <p:cNvSpPr txBox="1"/>
          <p:nvPr/>
        </p:nvSpPr>
        <p:spPr>
          <a:xfrm>
            <a:off x="3499888" y="3937000"/>
            <a:ext cx="5192222" cy="15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请输入画作介绍或详细信息，以及画家简介，作品灵感等。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请输入画作介绍或详细信息，以及画家简介，作品灵感等。请输入画作介绍或详细信息，以及画家简介，作品灵感等。</a:t>
            </a:r>
            <a:endParaRPr lang="zh-CN" altLang="en-US" sz="1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811661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071670鲸鱼插画太阳"/>
          <p:cNvPicPr>
            <a:picLocks noChangeAspect="1"/>
          </p:cNvPicPr>
          <p:nvPr/>
        </p:nvPicPr>
        <p:blipFill>
          <a:blip r:embed="rId4"/>
          <a:srcRect l="16800" r="19921" b="26687"/>
          <a:stretch>
            <a:fillRect/>
          </a:stretch>
        </p:blipFill>
        <p:spPr>
          <a:xfrm>
            <a:off x="2028122" y="-47627"/>
            <a:ext cx="7814310" cy="5029200"/>
          </a:xfrm>
          <a:prstGeom prst="rect">
            <a:avLst/>
          </a:prstGeom>
        </p:spPr>
      </p:pic>
      <p:pic>
        <p:nvPicPr>
          <p:cNvPr id="8" name="图片 7" descr="1071670鲸鱼人"/>
          <p:cNvPicPr>
            <a:picLocks noChangeAspect="1"/>
          </p:cNvPicPr>
          <p:nvPr/>
        </p:nvPicPr>
        <p:blipFill>
          <a:blip r:embed="rId5"/>
          <a:srcRect l="11537" t="24302" r="13160" b="27524"/>
          <a:stretch>
            <a:fillRect/>
          </a:stretch>
        </p:blipFill>
        <p:spPr>
          <a:xfrm>
            <a:off x="2349568" y="1470267"/>
            <a:ext cx="7733278" cy="274827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1135C5A-0BCA-4DE4-A92A-E358B75A705B}"/>
              </a:ext>
            </a:extLst>
          </p:cNvPr>
          <p:cNvGrpSpPr/>
          <p:nvPr/>
        </p:nvGrpSpPr>
        <p:grpSpPr>
          <a:xfrm>
            <a:off x="3034634" y="3376626"/>
            <a:ext cx="6378737" cy="1683830"/>
            <a:chOff x="3055486" y="4004643"/>
            <a:chExt cx="6378737" cy="2180590"/>
          </a:xfrm>
        </p:grpSpPr>
        <p:sp>
          <p:nvSpPr>
            <p:cNvPr id="13" name="矩形 12"/>
            <p:cNvSpPr/>
            <p:nvPr/>
          </p:nvSpPr>
          <p:spPr>
            <a:xfrm>
              <a:off x="3207893" y="4134899"/>
              <a:ext cx="6077475" cy="194818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055486" y="4004643"/>
              <a:ext cx="6378737" cy="218059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000"/>
                    </a:srgb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36748" y="3616550"/>
            <a:ext cx="51780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500" dirty="0">
                <a:gradFill>
                  <a:gsLst>
                    <a:gs pos="0">
                      <a:srgbClr val="D0AB79"/>
                    </a:gs>
                    <a:gs pos="23000">
                      <a:srgbClr val="BA8057"/>
                    </a:gs>
                    <a:gs pos="41000">
                      <a:srgbClr val="CE7746"/>
                    </a:gs>
                    <a:gs pos="100000">
                      <a:srgbClr val="9D4728"/>
                    </a:gs>
                  </a:gsLst>
                  <a:lin ang="5400000" scaled="0"/>
                </a:gradFill>
                <a:latin typeface="字魂27号-布丁体" panose="00000500000000000000" charset="-122"/>
                <a:ea typeface="字魂27号-布丁体" panose="00000500000000000000" charset="-122"/>
              </a:rPr>
              <a:t>感谢观赏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98072" y="5240573"/>
            <a:ext cx="1041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ART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68315" y="5294570"/>
            <a:ext cx="4203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字魂58号-创中黑" panose="00000500000000000000" charset="-122"/>
                <a:ea typeface="字魂58号-创中黑" panose="00000500000000000000" charset="-122"/>
              </a:rPr>
              <a:t>Life isn't about waiting for the storm to pass. it's about learning to dance in the rain.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84CE5CC-7237-42AD-BB04-9DD38BACD9D6}"/>
              </a:ext>
            </a:extLst>
          </p:cNvPr>
          <p:cNvCxnSpPr/>
          <p:nvPr/>
        </p:nvCxnSpPr>
        <p:spPr>
          <a:xfrm>
            <a:off x="4710180" y="5350768"/>
            <a:ext cx="0" cy="4095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633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2904" y="2161222"/>
            <a:ext cx="8886190" cy="37979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071670鲸鱼人"/>
          <p:cNvPicPr>
            <a:picLocks noChangeAspect="1"/>
          </p:cNvPicPr>
          <p:nvPr/>
        </p:nvPicPr>
        <p:blipFill>
          <a:blip r:embed="rId4"/>
          <a:srcRect l="12847" t="23003" r="17715" b="27480"/>
          <a:stretch>
            <a:fillRect/>
          </a:stretch>
        </p:blipFill>
        <p:spPr>
          <a:xfrm>
            <a:off x="2603817" y="777875"/>
            <a:ext cx="6984365" cy="2766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86745" y="3544570"/>
            <a:ext cx="129730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>
                <a:solidFill>
                  <a:srgbClr val="397488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27号-布丁体" panose="00000500000000000000" charset="-122"/>
              </a:rPr>
              <a:t>01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70676" y="4097972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</p:spTree>
    <p:custDataLst>
      <p:tags r:id="rId1"/>
    </p:custDataLst>
  </p:cSld>
  <p:clrMapOvr>
    <a:masterClrMapping/>
  </p:clrMapOvr>
  <p:transition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 descr="5c21e8b309aef">
            <a:extLst>
              <a:ext uri="{FF2B5EF4-FFF2-40B4-BE49-F238E27FC236}">
                <a16:creationId xmlns:a16="http://schemas.microsoft.com/office/drawing/2014/main" id="{FE32936B-83F5-4571-AD76-D03309A8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601" y="1766612"/>
            <a:ext cx="3601914" cy="2402104"/>
          </a:xfrm>
          <a:prstGeom prst="rect">
            <a:avLst/>
          </a:prstGeom>
        </p:spPr>
      </p:pic>
      <p:pic>
        <p:nvPicPr>
          <p:cNvPr id="8" name="图片 7" descr="5c21e8b309a10">
            <a:extLst>
              <a:ext uri="{FF2B5EF4-FFF2-40B4-BE49-F238E27FC236}">
                <a16:creationId xmlns:a16="http://schemas.microsoft.com/office/drawing/2014/main" id="{2AE913FA-6C83-41CC-B130-4848EB848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04" y="2041891"/>
            <a:ext cx="3471918" cy="2129676"/>
          </a:xfrm>
          <a:prstGeom prst="rect">
            <a:avLst/>
          </a:prstGeom>
        </p:spPr>
      </p:pic>
      <p:pic>
        <p:nvPicPr>
          <p:cNvPr id="9" name="图片 8" descr="5c21e8b309a98">
            <a:extLst>
              <a:ext uri="{FF2B5EF4-FFF2-40B4-BE49-F238E27FC236}">
                <a16:creationId xmlns:a16="http://schemas.microsoft.com/office/drawing/2014/main" id="{38B96214-0D69-4E2F-9BB9-2A0439548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451" y="2041891"/>
            <a:ext cx="3193268" cy="21296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B638F64-EA58-4911-87C4-F2ECF646AC75}"/>
              </a:ext>
            </a:extLst>
          </p:cNvPr>
          <p:cNvSpPr txBox="1"/>
          <p:nvPr/>
        </p:nvSpPr>
        <p:spPr>
          <a:xfrm>
            <a:off x="1096941" y="4449053"/>
            <a:ext cx="403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作者名称及代表作品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3083F78-71D7-488F-BE54-7ECB4F82AD4B}"/>
              </a:ext>
            </a:extLst>
          </p:cNvPr>
          <p:cNvCxnSpPr>
            <a:cxnSpLocks/>
          </p:cNvCxnSpPr>
          <p:nvPr/>
        </p:nvCxnSpPr>
        <p:spPr>
          <a:xfrm flipV="1">
            <a:off x="1253490" y="4964685"/>
            <a:ext cx="2528719" cy="12446"/>
          </a:xfrm>
          <a:prstGeom prst="line">
            <a:avLst/>
          </a:prstGeom>
          <a:ln>
            <a:solidFill>
              <a:srgbClr val="397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93972A-9D8B-436F-B9D1-77C1CE544DAD}"/>
              </a:ext>
            </a:extLst>
          </p:cNvPr>
          <p:cNvSpPr txBox="1"/>
          <p:nvPr/>
        </p:nvSpPr>
        <p:spPr>
          <a:xfrm>
            <a:off x="1830457" y="5125018"/>
            <a:ext cx="8531086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请输入画作介绍或详细信息，以及画家简介，作品灵感等。</a:t>
            </a: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请输入画作介绍或详细信息，以及画家简介，作品灵感等。请输入画作介绍或详细信息，以及画家简介，作品灵感等。</a:t>
            </a:r>
            <a:endParaRPr lang="zh-CN" altLang="en-US" sz="1600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2118793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 descr="5c21e8b309a10">
            <a:extLst>
              <a:ext uri="{FF2B5EF4-FFF2-40B4-BE49-F238E27FC236}">
                <a16:creationId xmlns:a16="http://schemas.microsoft.com/office/drawing/2014/main" id="{7766902F-405D-42FA-9FAF-55302ADE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95" y="1808538"/>
            <a:ext cx="5664835" cy="34752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9F37924-32B2-476B-BB5E-311C1E192153}"/>
              </a:ext>
            </a:extLst>
          </p:cNvPr>
          <p:cNvSpPr txBox="1"/>
          <p:nvPr/>
        </p:nvSpPr>
        <p:spPr>
          <a:xfrm>
            <a:off x="5301495" y="55092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793D4F-4C32-49E4-A05C-3BA3D612A2BB}"/>
              </a:ext>
            </a:extLst>
          </p:cNvPr>
          <p:cNvSpPr txBox="1"/>
          <p:nvPr/>
        </p:nvSpPr>
        <p:spPr>
          <a:xfrm>
            <a:off x="1387355" y="3301365"/>
            <a:ext cx="35775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请输入画作介绍或详细信息，以及画家简介，作品灵感等。</a:t>
            </a:r>
            <a:r>
              <a:rPr lang="zh-CN" altLang="en-US" sz="1600" dirty="0">
                <a:sym typeface="+mn-ea"/>
              </a:rPr>
              <a:t>请输入画作介绍或详细信息，以及画家简介，作品灵感等。请输入画作介绍或详细信息，以及画家简介，作品灵感等。</a:t>
            </a:r>
          </a:p>
        </p:txBody>
      </p:sp>
      <p:pic>
        <p:nvPicPr>
          <p:cNvPr id="10" name="图片 9" descr="5c21e8b309a10">
            <a:extLst>
              <a:ext uri="{FF2B5EF4-FFF2-40B4-BE49-F238E27FC236}">
                <a16:creationId xmlns:a16="http://schemas.microsoft.com/office/drawing/2014/main" id="{C3A6B621-9076-44A7-94A9-86CB6390EF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30" t="18490" r="15881" b="40661"/>
          <a:stretch>
            <a:fillRect/>
          </a:stretch>
        </p:blipFill>
        <p:spPr>
          <a:xfrm>
            <a:off x="1785500" y="1860679"/>
            <a:ext cx="3179445" cy="12274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8521115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 descr="5c21e8b309aef">
            <a:extLst>
              <a:ext uri="{FF2B5EF4-FFF2-40B4-BE49-F238E27FC236}">
                <a16:creationId xmlns:a16="http://schemas.microsoft.com/office/drawing/2014/main" id="{5B9C2FE6-145C-4FD4-BE14-6850A50B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50" y="1745963"/>
            <a:ext cx="5914772" cy="39435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391124-7032-43A1-9077-56E3E2AA136C}"/>
              </a:ext>
            </a:extLst>
          </p:cNvPr>
          <p:cNvSpPr txBox="1"/>
          <p:nvPr/>
        </p:nvSpPr>
        <p:spPr>
          <a:xfrm>
            <a:off x="8213701" y="25736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1781C4-0711-45BC-A914-B5161FD91804}"/>
              </a:ext>
            </a:extLst>
          </p:cNvPr>
          <p:cNvCxnSpPr/>
          <p:nvPr/>
        </p:nvCxnSpPr>
        <p:spPr>
          <a:xfrm>
            <a:off x="8307046" y="3202305"/>
            <a:ext cx="1974850" cy="0"/>
          </a:xfrm>
          <a:prstGeom prst="line">
            <a:avLst/>
          </a:prstGeom>
          <a:ln>
            <a:solidFill>
              <a:srgbClr val="397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11952F2-2436-4100-A892-F956FA1EF514}"/>
              </a:ext>
            </a:extLst>
          </p:cNvPr>
          <p:cNvSpPr txBox="1"/>
          <p:nvPr/>
        </p:nvSpPr>
        <p:spPr>
          <a:xfrm>
            <a:off x="8213701" y="3587115"/>
            <a:ext cx="23037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请输入画作介绍或详细信息，以及画家简介，作品灵感等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2267100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 descr="5c21e8b309a98">
            <a:extLst>
              <a:ext uri="{FF2B5EF4-FFF2-40B4-BE49-F238E27FC236}">
                <a16:creationId xmlns:a16="http://schemas.microsoft.com/office/drawing/2014/main" id="{A9BEF470-58ED-4388-B564-FDC8FA8F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23" y="1824236"/>
            <a:ext cx="5968247" cy="3979402"/>
          </a:xfrm>
          <a:prstGeom prst="rect">
            <a:avLst/>
          </a:prstGeom>
        </p:spPr>
      </p:pic>
      <p:pic>
        <p:nvPicPr>
          <p:cNvPr id="8" name="图片 7" descr="5c21e8b309a98">
            <a:extLst>
              <a:ext uri="{FF2B5EF4-FFF2-40B4-BE49-F238E27FC236}">
                <a16:creationId xmlns:a16="http://schemas.microsoft.com/office/drawing/2014/main" id="{8CD57598-E9A9-4135-8169-7F3B3F57EA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34" t="24928" r="51924" b="14187"/>
          <a:stretch>
            <a:fillRect/>
          </a:stretch>
        </p:blipFill>
        <p:spPr>
          <a:xfrm>
            <a:off x="2536436" y="1824235"/>
            <a:ext cx="1772920" cy="24117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A95F8B-673A-46E9-BD89-DDEE7B529F6B}"/>
              </a:ext>
            </a:extLst>
          </p:cNvPr>
          <p:cNvSpPr txBox="1"/>
          <p:nvPr/>
        </p:nvSpPr>
        <p:spPr>
          <a:xfrm>
            <a:off x="2767576" y="44663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作品名称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7A874DB-0AA7-4C55-9101-0F28FFAF4D28}"/>
              </a:ext>
            </a:extLst>
          </p:cNvPr>
          <p:cNvCxnSpPr/>
          <p:nvPr/>
        </p:nvCxnSpPr>
        <p:spPr>
          <a:xfrm>
            <a:off x="2194806" y="5023198"/>
            <a:ext cx="1974850" cy="0"/>
          </a:xfrm>
          <a:prstGeom prst="line">
            <a:avLst/>
          </a:prstGeom>
          <a:ln>
            <a:solidFill>
              <a:srgbClr val="3974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F4D2794-187A-43A3-ABA6-0AC1BEEC7A30}"/>
              </a:ext>
            </a:extLst>
          </p:cNvPr>
          <p:cNvSpPr txBox="1"/>
          <p:nvPr/>
        </p:nvSpPr>
        <p:spPr>
          <a:xfrm>
            <a:off x="1209921" y="5066316"/>
            <a:ext cx="30994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/>
              <a:t>请输入画作介绍或详细信息，以及画家简介，作品灵感等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9CFA24-E05C-437A-A89E-F6C63B0D46CF}"/>
              </a:ext>
            </a:extLst>
          </p:cNvPr>
          <p:cNvSpPr txBox="1"/>
          <p:nvPr/>
        </p:nvSpPr>
        <p:spPr>
          <a:xfrm>
            <a:off x="1970016" y="3205995"/>
            <a:ext cx="45974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细节展示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5903279"/>
      </p:ext>
    </p:extLst>
  </p:cSld>
  <p:clrMapOvr>
    <a:masterClrMapping/>
  </p:clrMapOvr>
  <p:transition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2904" y="2161222"/>
            <a:ext cx="8886190" cy="37979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071670鲸鱼人"/>
          <p:cNvPicPr>
            <a:picLocks noChangeAspect="1"/>
          </p:cNvPicPr>
          <p:nvPr/>
        </p:nvPicPr>
        <p:blipFill>
          <a:blip r:embed="rId4"/>
          <a:srcRect l="12847" t="23003" r="17715" b="27480"/>
          <a:stretch>
            <a:fillRect/>
          </a:stretch>
        </p:blipFill>
        <p:spPr>
          <a:xfrm>
            <a:off x="2603817" y="777875"/>
            <a:ext cx="6984365" cy="2766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86745" y="3544570"/>
            <a:ext cx="151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97488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27号-布丁体" panose="00000500000000000000" charset="-122"/>
              </a:rPr>
              <a:t>02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70676" y="4097972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9191750"/>
      </p:ext>
    </p:extLst>
  </p:cSld>
  <p:clrMapOvr>
    <a:masterClrMapping/>
  </p:clrMapOvr>
  <p:transition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57E8E2-F7B0-4790-BBAC-8ED41B32D45B}"/>
              </a:ext>
            </a:extLst>
          </p:cNvPr>
          <p:cNvGrpSpPr/>
          <p:nvPr/>
        </p:nvGrpSpPr>
        <p:grpSpPr>
          <a:xfrm>
            <a:off x="256908" y="242595"/>
            <a:ext cx="11678183" cy="6390097"/>
            <a:chOff x="256908" y="242595"/>
            <a:chExt cx="11678183" cy="63900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369EA-4326-4266-8376-B458ECBB3CB8}"/>
                </a:ext>
              </a:extLst>
            </p:cNvPr>
            <p:cNvSpPr/>
            <p:nvPr/>
          </p:nvSpPr>
          <p:spPr>
            <a:xfrm>
              <a:off x="256908" y="242595"/>
              <a:ext cx="11678183" cy="6390097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28733" y="465845"/>
              <a:ext cx="11134532" cy="59536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3593" y="5715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97488"/>
                </a:solidFill>
                <a:latin typeface="字魂27号-布丁体" panose="00000500000000000000" charset="-122"/>
                <a:ea typeface="字魂27号-布丁体" panose="00000500000000000000" charset="-122"/>
                <a:cs typeface="字魂27号-布丁体" panose="00000500000000000000" charset="-122"/>
              </a:rPr>
              <a:t>请输入标题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983049-8BC9-486D-8FE7-542F4D3774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943100"/>
            <a:ext cx="4457700" cy="2971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CF0B51-5D85-4C75-937B-6953999AC1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1943100"/>
            <a:ext cx="4457700" cy="2971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3C3D84-0C4C-4428-994D-2AEBDE1CAB73}"/>
              </a:ext>
            </a:extLst>
          </p:cNvPr>
          <p:cNvSpPr txBox="1"/>
          <p:nvPr/>
        </p:nvSpPr>
        <p:spPr>
          <a:xfrm>
            <a:off x="1830457" y="5125018"/>
            <a:ext cx="8399393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请输入画作介绍或详细信息，以及画家简介，作品灵感等。</a:t>
            </a:r>
            <a:r>
              <a:rPr lang="zh-CN" alt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请输入画作介绍或详细信息，以及画家简介，作品灵感等。请输入画作介绍或详细信息，以及画家简介，作品灵感等。</a:t>
            </a:r>
            <a:endParaRPr lang="zh-CN" altLang="en-US" sz="1600" dirty="0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绘画作品集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816</Words>
  <Application>Microsoft Office PowerPoint</Application>
  <PresentationFormat>宽屏</PresentationFormat>
  <Paragraphs>98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汉仪柏青体简</vt:lpstr>
      <vt:lpstr>微软雅黑</vt:lpstr>
      <vt:lpstr>字魂27号-布丁体</vt:lpstr>
      <vt:lpstr>字魂58号-创中黑</vt:lpstr>
      <vt:lpstr>字魂59号-创粗黑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绘画作品集</dc:title>
  <dc:creator>zcq</dc:creator>
  <cp:lastModifiedBy>Windows 用户</cp:lastModifiedBy>
  <cp:revision>45</cp:revision>
  <dcterms:created xsi:type="dcterms:W3CDTF">2019-06-07T09:04:37Z</dcterms:created>
  <dcterms:modified xsi:type="dcterms:W3CDTF">2019-07-16T03:12:15Z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